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59"/>
  </p:notesMasterIdLst>
  <p:sldIdLst>
    <p:sldId id="261" r:id="rId5"/>
    <p:sldId id="256" r:id="rId6"/>
    <p:sldId id="257" r:id="rId7"/>
    <p:sldId id="258" r:id="rId8"/>
    <p:sldId id="613" r:id="rId9"/>
    <p:sldId id="432" r:id="rId10"/>
    <p:sldId id="572" r:id="rId11"/>
    <p:sldId id="559" r:id="rId12"/>
    <p:sldId id="434" r:id="rId13"/>
    <p:sldId id="523"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573" r:id="rId34"/>
    <p:sldId id="473" r:id="rId35"/>
    <p:sldId id="488" r:id="rId36"/>
    <p:sldId id="451" r:id="rId37"/>
    <p:sldId id="450" r:id="rId38"/>
    <p:sldId id="489" r:id="rId39"/>
    <p:sldId id="611" r:id="rId40"/>
    <p:sldId id="490" r:id="rId41"/>
    <p:sldId id="556" r:id="rId42"/>
    <p:sldId id="600" r:id="rId43"/>
    <p:sldId id="610" r:id="rId44"/>
    <p:sldId id="585" r:id="rId45"/>
    <p:sldId id="602" r:id="rId46"/>
    <p:sldId id="510" r:id="rId47"/>
    <p:sldId id="494" r:id="rId48"/>
    <p:sldId id="457" r:id="rId49"/>
    <p:sldId id="569" r:id="rId50"/>
    <p:sldId id="459" r:id="rId51"/>
    <p:sldId id="606" r:id="rId52"/>
    <p:sldId id="593" r:id="rId53"/>
    <p:sldId id="467" r:id="rId54"/>
    <p:sldId id="469" r:id="rId55"/>
    <p:sldId id="466" r:id="rId56"/>
    <p:sldId id="260" r:id="rId57"/>
    <p:sldId id="3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1"/>
            <p14:sldId id="450"/>
            <p14:sldId id="489"/>
            <p14:sldId id="61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86980" autoAdjust="0"/>
  </p:normalViewPr>
  <p:slideViewPr>
    <p:cSldViewPr snapToGrid="0">
      <p:cViewPr varScale="1">
        <p:scale>
          <a:sx n="109" d="100"/>
          <a:sy n="109"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5/3/2017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8:20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49</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51</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8:20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8:20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5/3/2017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5/3/2017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5/3/2017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hyperlink" Target="http://aka.ms/DockerToolsForVS" TargetMode="External"/><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err="1"/>
              <a:t>StirTrek</a:t>
            </a:r>
            <a:endParaRPr lang="en-US" sz="2400" b="1" dirty="0"/>
          </a:p>
          <a:p>
            <a:r>
              <a:rPr lang="en-US" sz="2000" b="1" dirty="0"/>
              <a:t>Friday, May 5</a:t>
            </a:r>
            <a:r>
              <a:rPr lang="en-US" sz="2000" b="1" baseline="30000" dirty="0"/>
              <a:t>th</a:t>
            </a:r>
          </a:p>
          <a:p>
            <a:r>
              <a:rPr lang="en-US" sz="1600" b="1" dirty="0"/>
              <a:t>11am in Section 106</a:t>
            </a:r>
          </a:p>
        </p:txBody>
      </p:sp>
      <p:sp>
        <p:nvSpPr>
          <p:cNvPr id="5" name="TextBox 4"/>
          <p:cNvSpPr txBox="1"/>
          <p:nvPr/>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3" name="Picture 2">
            <a:extLst>
              <a:ext uri="{FF2B5EF4-FFF2-40B4-BE49-F238E27FC236}">
                <a16:creationId xmlns:a16="http://schemas.microsoft.com/office/drawing/2014/main" id="{A8556AC2-1E8B-4F72-A4ED-799788C572E4}"/>
              </a:ext>
            </a:extLst>
          </p:cNvPr>
          <p:cNvPicPr>
            <a:picLocks noChangeAspect="1"/>
          </p:cNvPicPr>
          <p:nvPr/>
        </p:nvPicPr>
        <p:blipFill>
          <a:blip r:embed="rId3"/>
          <a:stretch>
            <a:fillRect/>
          </a:stretch>
        </p:blipFill>
        <p:spPr>
          <a:xfrm>
            <a:off x="5638379" y="2637692"/>
            <a:ext cx="6354329" cy="4139479"/>
          </a:xfrm>
          <a:prstGeom prst="rect">
            <a:avLst/>
          </a:prstGeom>
        </p:spPr>
      </p:pic>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mcollier-on.azurecr.io/samples/sql:v1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Note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a:gradFill>
                  <a:gsLst>
                    <a:gs pos="2917">
                      <a:schemeClr val="tx1"/>
                    </a:gs>
                    <a:gs pos="30000">
                      <a:schemeClr val="tx1"/>
                    </a:gs>
                  </a:gsLst>
                  <a:lin ang="5400000" scaled="0"/>
                </a:gradFill>
              </a:rPr>
              <a:t>-server-windows’</a:t>
            </a:r>
            <a:endParaRPr lang="en-US" sz="105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6733</TotalTime>
  <Words>6251</Words>
  <Application>Microsoft Office PowerPoint</Application>
  <PresentationFormat>Widescreen</PresentationFormat>
  <Paragraphs>948</Paragraphs>
  <Slides>54</Slides>
  <Notes>42</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54</vt:i4>
      </vt:variant>
    </vt:vector>
  </HeadingPairs>
  <TitlesOfParts>
    <vt:vector size="69"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Installing Docker on Windows</vt:lpstr>
      <vt:lpstr>Disclaimer: Forget the GUI</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Dev/Test in “The Cloud”</vt:lpstr>
      <vt:lpstr>Licensing</vt:lpstr>
      <vt:lpstr>Getting Started</vt:lpstr>
      <vt:lpstr>Resources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790</cp:revision>
  <dcterms:created xsi:type="dcterms:W3CDTF">2016-04-26T18:26:58Z</dcterms:created>
  <dcterms:modified xsi:type="dcterms:W3CDTF">2017-05-04T00:20:56Z</dcterms:modified>
</cp:coreProperties>
</file>